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12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13</c:v>
                </c:pt>
                <c:pt idx="2">
                  <c:v>7</c:v>
                </c:pt>
                <c:pt idx="3">
                  <c:v>7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6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13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10</c:v>
                </c:pt>
                <c:pt idx="1">
                  <c:v>13</c:v>
                </c:pt>
                <c:pt idx="2">
                  <c:v>7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7</c:v>
                </c:pt>
                <c:pt idx="1">
                  <c:v>4</c:v>
                </c:pt>
                <c:pt idx="2">
                  <c:v>15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24</c:v>
                </c:pt>
                <c:pt idx="1">
                  <c:v>7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16</c:v>
                </c:pt>
                <c:pt idx="1">
                  <c:v>12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16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13</c:v>
                </c:pt>
                <c:pt idx="1">
                  <c:v>8</c:v>
                </c:pt>
                <c:pt idx="2">
                  <c:v>3</c:v>
                </c:pt>
                <c:pt idx="3">
                  <c:v>12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8</c:v>
                </c:pt>
                <c:pt idx="1">
                  <c:v>10</c:v>
                </c:pt>
                <c:pt idx="2">
                  <c:v>10</c:v>
                </c:pt>
                <c:pt idx="3">
                  <c:v>7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3</c:v>
                </c:pt>
                <c:pt idx="1">
                  <c:v>14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17</c:v>
                </c:pt>
                <c:pt idx="1">
                  <c:v>10</c:v>
                </c:pt>
                <c:pt idx="2">
                  <c:v>4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10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11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10</c:v>
                </c:pt>
                <c:pt idx="1">
                  <c:v>14</c:v>
                </c:pt>
                <c:pt idx="2">
                  <c:v>9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Satışlar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33F0-4CD2-80BC-38A1CE309B54}"/>
              </c:ext>
            </c:extLst>
          </c:dPt>
          <c:dPt>
            <c:idx val="1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3F0-4CD2-80BC-38A1CE309B54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33F0-4CD2-80BC-38A1CE309B54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3F0-4CD2-80BC-38A1CE309B54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3F0-4CD2-80BC-38A1CE309B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Sayfa1!$A$2:$A$6</c:f>
              <c:strCache>
                <c:ptCount val="5"/>
                <c:pt idx="0">
                  <c:v>Hiçbir Zaman</c:v>
                </c:pt>
                <c:pt idx="1">
                  <c:v>1-2 Gün</c:v>
                </c:pt>
                <c:pt idx="2">
                  <c:v>3-4 Gün</c:v>
                </c:pt>
                <c:pt idx="3">
                  <c:v>5-6 Gün</c:v>
                </c:pt>
                <c:pt idx="4">
                  <c:v>Her zaman</c:v>
                </c:pt>
              </c:strCache>
            </c:strRef>
          </c:cat>
          <c:val>
            <c:numRef>
              <c:f>Sayfa1!$B$2:$B$6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4</c:v>
                </c:pt>
                <c:pt idx="3">
                  <c:v>9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27-B1A2-980CCBC7026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69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90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17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11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71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558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455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165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19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97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0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BCCB5-F2CD-4990-92F9-CBBF7937DA51}" type="datetimeFigureOut">
              <a:rPr lang="tr-TR" smtClean="0"/>
              <a:t>28.03.2023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DA7A3-904C-4D70-B3F1-CD42F1A2637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16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73427" y="1037968"/>
            <a:ext cx="9144000" cy="404130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ORTAOKUL ÖĞRENCİLERİNİN KAHVALTI YAPMA ALIŞKANLIKLARININ EĞİTİM BAŞARISI ÜZERİNDEKİ ETKİSİNİ ARAŞTIRMA ANKETİ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8632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ÇİKOLATA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10714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4591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TAHIL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6397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272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YOĞURT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4019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8345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SALATALIK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8681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3605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HAMUR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3399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7925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SOSİS/SUCUK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0444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7297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DOMATES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7172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68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SANDVİÇ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4195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2210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HELVA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9414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9425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TOST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6022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054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KAHVALTI YAPARSINIZ?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25553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18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YEŞİLLİK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79387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5753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BAL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0346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2903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EKMEK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5186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126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YUMURTA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7534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327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SÜT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5637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125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PEYNİR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2222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2690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ZEYTİN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6205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9981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REÇEL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7749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6338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KAHVALTIDA NE SIKLIKLA ÇAY ÜRÜNLERİ TÜKETİRSİNİZ?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3286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3131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168</Words>
  <Application>Microsoft Office PowerPoint</Application>
  <PresentationFormat>Geniş ekran</PresentationFormat>
  <Paragraphs>41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Teması</vt:lpstr>
      <vt:lpstr>ORTAOKUL ÖĞRENCİLERİNİN KAHVALTI YAPMA ALIŞKANLIKLARININ EĞİTİM BAŞARISI ÜZERİNDEKİ ETKİSİNİ ARAŞTIRMA ANKETİ</vt:lpstr>
      <vt:lpstr>KAHVALTIDA NE SIKLIKLA KAHVALTI YAPARSINIZ?</vt:lpstr>
      <vt:lpstr>KAHVALTIDA NE SIKLIKLA EKMEK ÜRÜNLERİ TÜKETİRSİNİZ?</vt:lpstr>
      <vt:lpstr>KAHVALTIDA NE SIKLIKLA YUMURTA ÜRÜNLERİ TÜKETİRSİNİZ?</vt:lpstr>
      <vt:lpstr>KAHVALTIDA NE SIKLIKLA SÜT ÜRÜNLERİ TÜKETİRSİNİZ?</vt:lpstr>
      <vt:lpstr>KAHVALTIDA NE SIKLIKLA PEYNİR ÜRÜNLERİ TÜKETİRSİNİZ?</vt:lpstr>
      <vt:lpstr>KAHVALTIDA NE SIKLIKLA ZEYTİN ÜRÜNLERİ TÜKETİRSİNİZ?</vt:lpstr>
      <vt:lpstr>KAHVALTIDA NE SIKLIKLA REÇEL ÜRÜNLERİ TÜKETİRSİNİZ?</vt:lpstr>
      <vt:lpstr>KAHVALTIDA NE SIKLIKLA ÇAY ÜRÜNLERİ TÜKETİRSİNİZ?</vt:lpstr>
      <vt:lpstr>KAHVALTIDA NE SIKLIKLA ÇİKOLATA ÜRÜNLERİ TÜKETİRSİNİZ?</vt:lpstr>
      <vt:lpstr>KAHVALTIDA NE SIKLIKLA TAHIL ÜRÜNLERİ TÜKETİRSİNİZ?</vt:lpstr>
      <vt:lpstr>KAHVALTIDA NE SIKLIKLA YOĞURT ÜRÜNLERİ TÜKETİRSİNİZ?</vt:lpstr>
      <vt:lpstr>KAHVALTIDA NE SIKLIKLA SALATALIK TÜKETİRSİNİZ?</vt:lpstr>
      <vt:lpstr>KAHVALTIDA NE SIKLIKLA HAMUR ÜRÜNLERİ TÜKETİRSİNİZ?</vt:lpstr>
      <vt:lpstr>KAHVALTIDA NE SIKLIKLA SOSİS/SUCUK ÜRÜNLERİ TÜKETİRSİNİZ?</vt:lpstr>
      <vt:lpstr>KAHVALTIDA NE SIKLIKLA DOMATES TÜKETİRSİNİZ?</vt:lpstr>
      <vt:lpstr>KAHVALTIDA NE SIKLIKLA SANDVİÇ ÜRÜNLERİ TÜKETİRSİNİZ?</vt:lpstr>
      <vt:lpstr>KAHVALTIDA NE SIKLIKLA HELVA ÜRÜNLERİ TÜKETİRSİNİZ?</vt:lpstr>
      <vt:lpstr>KAHVALTIDA NE SIKLIKLA TOST ÜRÜNLERİ TÜKETİRSİNİZ?</vt:lpstr>
      <vt:lpstr>KAHVALTIDA NE SIKLIKLA YEŞİLLİK ÜRÜNLERİ TÜKETİRSİNİZ?</vt:lpstr>
      <vt:lpstr>KAHVALTIDA NE SIKLIKLA BAL ÜRÜNLERİ TÜKETİRSİNİZ?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ORTAOKUL ÖĞRENCİLERİNİN KAHVALTI YAPMA ALIŞKANLIKLARININ EĞİTİM BAŞARISI ÜZERİNDEKİ ETKİSİNİ ARAŞTIRMA ANKETİ</dc:title>
  <dc:creator>USER</dc:creator>
  <cp:lastModifiedBy>USER</cp:lastModifiedBy>
  <cp:revision>1</cp:revision>
  <dcterms:created xsi:type="dcterms:W3CDTF">2023-03-28T09:13:54Z</dcterms:created>
  <dcterms:modified xsi:type="dcterms:W3CDTF">2023-03-28T09:43:23Z</dcterms:modified>
</cp:coreProperties>
</file>